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906000" cy="6858000"/>
  <p:notesSz cx="6794500" cy="99187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928"/>
        <p:guide orient="horz" pos="526"/>
        <p:guide pos="5955"/>
        <p:guide pos="2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" y="0"/>
            <a:ext cx="2944283" cy="497658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8647" y="0"/>
            <a:ext cx="2944283" cy="497658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979488" y="1239838"/>
            <a:ext cx="4835525" cy="334803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73375"/>
            <a:ext cx="5435600" cy="3905488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" y="9421046"/>
            <a:ext cx="2944283" cy="497657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8647" y="9421046"/>
            <a:ext cx="2944283" cy="497657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39838"/>
            <a:ext cx="4835525" cy="334803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79450" y="4773375"/>
            <a:ext cx="5435600" cy="3905488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7" name="Google Shape;77;p1:notes"/>
          <p:cNvSpPr txBox="1">
            <a:spLocks noGrp="1"/>
          </p:cNvSpPr>
          <p:nvPr>
            <p:ph type="sldNum" idx="12"/>
          </p:nvPr>
        </p:nvSpPr>
        <p:spPr>
          <a:xfrm>
            <a:off x="3848647" y="9421046"/>
            <a:ext cx="2944283" cy="497657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39838"/>
            <a:ext cx="4835400" cy="334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79450" y="4773375"/>
            <a:ext cx="5435700" cy="39054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5" name="Google Shape;85;p2:notes"/>
          <p:cNvSpPr txBox="1">
            <a:spLocks noGrp="1"/>
          </p:cNvSpPr>
          <p:nvPr>
            <p:ph type="sldNum" idx="12"/>
          </p:nvPr>
        </p:nvSpPr>
        <p:spPr>
          <a:xfrm>
            <a:off x="3848647" y="9421046"/>
            <a:ext cx="2944200" cy="4977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5723e18a5_6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39838"/>
            <a:ext cx="4835400" cy="334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g125723e18a5_6_0:notes"/>
          <p:cNvSpPr txBox="1">
            <a:spLocks noGrp="1"/>
          </p:cNvSpPr>
          <p:nvPr>
            <p:ph type="body" idx="1"/>
          </p:nvPr>
        </p:nvSpPr>
        <p:spPr>
          <a:xfrm>
            <a:off x="679450" y="4773375"/>
            <a:ext cx="5435700" cy="39054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2" name="Google Shape;102;g125723e18a5_6_0:notes"/>
          <p:cNvSpPr txBox="1">
            <a:spLocks noGrp="1"/>
          </p:cNvSpPr>
          <p:nvPr>
            <p:ph type="sldNum" idx="12"/>
          </p:nvPr>
        </p:nvSpPr>
        <p:spPr>
          <a:xfrm>
            <a:off x="3848647" y="9421046"/>
            <a:ext cx="2944200" cy="4977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39838"/>
            <a:ext cx="4835400" cy="334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79450" y="4773375"/>
            <a:ext cx="5435700" cy="39054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sldNum" idx="12"/>
          </p:nvPr>
        </p:nvSpPr>
        <p:spPr>
          <a:xfrm>
            <a:off x="3848647" y="9421046"/>
            <a:ext cx="2944200" cy="4977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39838"/>
            <a:ext cx="4835400" cy="334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79450" y="4773375"/>
            <a:ext cx="5435700" cy="39054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2" name="Google Shape;162;p4:notes"/>
          <p:cNvSpPr txBox="1">
            <a:spLocks noGrp="1"/>
          </p:cNvSpPr>
          <p:nvPr>
            <p:ph type="sldNum" idx="12"/>
          </p:nvPr>
        </p:nvSpPr>
        <p:spPr>
          <a:xfrm>
            <a:off x="3848647" y="9421046"/>
            <a:ext cx="2944200" cy="4977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39838"/>
            <a:ext cx="4835400" cy="334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79450" y="4773375"/>
            <a:ext cx="5435700" cy="39054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5" name="Google Shape;175;p5:notes"/>
          <p:cNvSpPr txBox="1">
            <a:spLocks noGrp="1"/>
          </p:cNvSpPr>
          <p:nvPr>
            <p:ph type="sldNum" idx="12"/>
          </p:nvPr>
        </p:nvSpPr>
        <p:spPr>
          <a:xfrm>
            <a:off x="3848647" y="9421046"/>
            <a:ext cx="2944200" cy="4977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39838"/>
            <a:ext cx="4835400" cy="334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79450" y="4773375"/>
            <a:ext cx="5435700" cy="39054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8" name="Google Shape;188;p6:notes"/>
          <p:cNvSpPr txBox="1">
            <a:spLocks noGrp="1"/>
          </p:cNvSpPr>
          <p:nvPr>
            <p:ph type="sldNum" idx="12"/>
          </p:nvPr>
        </p:nvSpPr>
        <p:spPr>
          <a:xfrm>
            <a:off x="3848647" y="9421046"/>
            <a:ext cx="2944200" cy="497700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79450" y="4773375"/>
            <a:ext cx="5435600" cy="3905488"/>
          </a:xfrm>
          <a:prstGeom prst="rect">
            <a:avLst/>
          </a:prstGeom>
          <a:noFill/>
          <a:ln>
            <a:noFill/>
          </a:ln>
        </p:spPr>
        <p:txBody>
          <a:bodyPr wrap="square" lIns="91350" tIns="45675" rIns="91350" bIns="45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2" name="Google Shape;202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39838"/>
            <a:ext cx="4835525" cy="334803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2"/>
          <p:cNvPicPr preferRelativeResize="0"/>
          <p:nvPr/>
        </p:nvPicPr>
        <p:blipFill rotWithShape="1">
          <a:blip r:embed="rId2">
            <a:alphaModFix/>
          </a:blip>
          <a:srcRect b="572" l="720" r="816" t="3852"/>
          <a:stretch/>
        </p:blipFill>
        <p:spPr>
          <a:xfrm>
            <a:off x="-9727" y="0"/>
            <a:ext cx="991572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54" y="473963"/>
            <a:ext cx="1847092" cy="34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8278" y="6485921"/>
            <a:ext cx="237744" cy="23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652" y="6451159"/>
            <a:ext cx="234696" cy="23469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 txBox="1"/>
          <p:nvPr/>
        </p:nvSpPr>
        <p:spPr>
          <a:xfrm>
            <a:off x="1260348" y="6428203"/>
            <a:ext cx="1420898" cy="2806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02-2182-8300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2"/>
          <p:cNvSpPr txBox="1"/>
          <p:nvPr/>
        </p:nvSpPr>
        <p:spPr>
          <a:xfrm>
            <a:off x="4154972" y="6475205"/>
            <a:ext cx="4963627" cy="259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vinetech.co.kr  |  wezon.com  |  vinemall.co.kr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2"/>
          <p:cNvSpPr/>
          <p:nvPr/>
        </p:nvSpPr>
        <p:spPr>
          <a:xfrm>
            <a:off x="808472" y="4517918"/>
            <a:ext cx="1148916" cy="327278"/>
          </a:xfrm>
          <a:prstGeom prst="rect">
            <a:avLst/>
          </a:prstGeom>
          <a:solidFill>
            <a:srgbClr val="0042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2"/>
          <p:cNvPicPr preferRelativeResize="0"/>
          <p:nvPr/>
        </p:nvPicPr>
        <p:blipFill rotWithShape="1">
          <a:blip r:embed="rId6">
            <a:alphaModFix/>
          </a:blip>
          <a:srcRect b="18840" l="0" r="19063" t="1"/>
          <a:stretch/>
        </p:blipFill>
        <p:spPr>
          <a:xfrm>
            <a:off x="808472" y="4273372"/>
            <a:ext cx="3187266" cy="4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구역 머리글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/>
          <p:nvPr>
            <p:ph type="title"/>
          </p:nvPr>
        </p:nvSpPr>
        <p:spPr>
          <a:xfrm>
            <a:off x="366878" y="248965"/>
            <a:ext cx="7218334" cy="512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" type="body"/>
          </p:nvPr>
        </p:nvSpPr>
        <p:spPr>
          <a:xfrm>
            <a:off x="495300" y="1154585"/>
            <a:ext cx="8973300" cy="5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13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2" type="sldNum"/>
          </p:nvPr>
        </p:nvSpPr>
        <p:spPr>
          <a:xfrm>
            <a:off x="6959476" y="6356350"/>
            <a:ext cx="25274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" name="Google Shape;30;p13"/>
          <p:cNvCxnSpPr/>
          <p:nvPr/>
        </p:nvCxnSpPr>
        <p:spPr>
          <a:xfrm>
            <a:off x="366878" y="761285"/>
            <a:ext cx="9539122" cy="0"/>
          </a:xfrm>
          <a:prstGeom prst="straightConnector1">
            <a:avLst/>
          </a:prstGeom>
          <a:noFill/>
          <a:ln cap="flat" cmpd="sng" w="158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" name="Google Shape;3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64424" y="359320"/>
            <a:ext cx="1504188" cy="282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2" type="sldNum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" type="body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6"/>
          <p:cNvSpPr txBox="1"/>
          <p:nvPr>
            <p:ph idx="2" type="body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16"/>
          <p:cNvSpPr txBox="1"/>
          <p:nvPr>
            <p:ph idx="3" type="body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6"/>
          <p:cNvSpPr txBox="1"/>
          <p:nvPr>
            <p:ph idx="4" type="body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16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1" name="Google Shape;51;p17"/>
          <p:cNvSpPr txBox="1"/>
          <p:nvPr>
            <p:ph idx="2" type="body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17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/>
          <p:nvPr>
            <p:ph idx="2" type="pic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18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2" type="sldNum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 rot="5400000">
            <a:off x="2690018" y="-594518"/>
            <a:ext cx="4525963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 rot="5400000">
            <a:off x="6061868" y="1993108"/>
            <a:ext cx="5851525" cy="2414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1150144" y="-338930"/>
            <a:ext cx="5851525" cy="707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jpeg"  /><Relationship Id="rId4" Type="http://schemas.openxmlformats.org/officeDocument/2006/relationships/image" Target="../media/image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Relationship Id="rId5" Type="http://schemas.openxmlformats.org/officeDocument/2006/relationships/image" Target="../media/image1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8.jpeg"  /><Relationship Id="rId4" Type="http://schemas.openxmlformats.org/officeDocument/2006/relationships/image" Target="../media/image13.jpeg"  /><Relationship Id="rId5" Type="http://schemas.openxmlformats.org/officeDocument/2006/relationships/image" Target="../media/image1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9.jpeg"  /><Relationship Id="rId4" Type="http://schemas.openxmlformats.org/officeDocument/2006/relationships/image" Target="../media/image15.jpeg"  /><Relationship Id="rId5" Type="http://schemas.openxmlformats.org/officeDocument/2006/relationships/image" Target="../media/image1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6.jpeg"  /><Relationship Id="rId4" Type="http://schemas.openxmlformats.org/officeDocument/2006/relationships/image" Target="../media/image1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/>
          <p:nvPr/>
        </p:nvSpPr>
        <p:spPr>
          <a:xfrm>
            <a:off x="735900" y="3578700"/>
            <a:ext cx="7779600" cy="623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67"/>
              </a:buClr>
              <a:buSzPct val="25000"/>
              <a:buFont typeface="Arial"/>
              <a:buNone/>
              <a:defRPr/>
            </a:pPr>
            <a:r>
              <a:rPr lang="en-US" sz="3200" b="1" i="0" u="none" strike="noStrike" cap="none">
                <a:solidFill>
                  <a:srgbClr val="004267"/>
                </a:solidFill>
                <a:latin typeface="Arial"/>
                <a:ea typeface="Arial"/>
                <a:cs typeface="Arial"/>
                <a:sym typeface="Arial"/>
              </a:rPr>
              <a:t>Android App</a:t>
            </a:r>
            <a:endParaRPr sz="2800" b="1" i="0" u="none" strike="noStrike" cap="none">
              <a:solidFill>
                <a:srgbClr val="0042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872519" y="4536936"/>
            <a:ext cx="1020822" cy="2745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Vinetech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 txBox="1"/>
          <p:nvPr/>
        </p:nvSpPr>
        <p:spPr>
          <a:xfrm>
            <a:off x="2057107" y="4599200"/>
            <a:ext cx="3240000" cy="274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  <a:defRPr/>
            </a:pPr>
            <a:r>
              <a:rPr lang="en-US" sz="1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Iot R&amp;D center / 한희연 연구원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0" y="6252961"/>
            <a:ext cx="9906000" cy="60503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 thruBlk="1"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title" idx="0"/>
          </p:nvPr>
        </p:nvSpPr>
        <p:spPr>
          <a:xfrm>
            <a:off x="366878" y="248965"/>
            <a:ext cx="7218300" cy="51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앱 구성도</a:t>
            </a:r>
            <a:endParaRPr/>
          </a:p>
        </p:txBody>
      </p:sp>
      <p:sp>
        <p:nvSpPr>
          <p:cNvPr id="88" name="Google Shape;88;p2"/>
          <p:cNvSpPr txBox="1">
            <a:spLocks noGrp="1"/>
          </p:cNvSpPr>
          <p:nvPr>
            <p:ph type="body" idx="1"/>
          </p:nvPr>
        </p:nvSpPr>
        <p:spPr>
          <a:xfrm>
            <a:off x="495300" y="1154585"/>
            <a:ext cx="8973300" cy="5201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25000"/>
              <a:buNone/>
              <a:defRPr/>
            </a:pPr>
            <a:endParaRPr sz="20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653150" y="1806925"/>
            <a:ext cx="2445600" cy="389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Room1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IR Blaster / uid : 1234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PC / uid : 1234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Monitor / uid : 1234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Room2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IR Blaster / uid : 5678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3309250" y="3679225"/>
            <a:ext cx="12336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3389050" y="3228900"/>
            <a:ext cx="10740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525500" y="2869600"/>
            <a:ext cx="179070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/>
          <p:nvPr/>
        </p:nvSpPr>
        <p:spPr>
          <a:xfrm>
            <a:off x="6203538" y="3679225"/>
            <a:ext cx="1074000" cy="152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6139478" y="3228900"/>
            <a:ext cx="12021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BT connect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883550" y="1415150"/>
            <a:ext cx="1984800" cy="275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Room &amp; Device Value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4756411" y="2213075"/>
            <a:ext cx="1233600" cy="275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AndroidApp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7906500" y="2488775"/>
            <a:ext cx="1028700" cy="275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Gateway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4661175" y="2640848"/>
            <a:ext cx="1424050" cy="259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5723e18a5_6_0"/>
          <p:cNvSpPr txBox="1">
            <a:spLocks noGrp="1"/>
          </p:cNvSpPr>
          <p:nvPr>
            <p:ph type="title" idx="0"/>
          </p:nvPr>
        </p:nvSpPr>
        <p:spPr>
          <a:xfrm>
            <a:off x="366878" y="248965"/>
            <a:ext cx="7218300" cy="51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앱 기능설명</a:t>
            </a:r>
            <a:endParaRPr/>
          </a:p>
        </p:txBody>
      </p:sp>
      <p:sp>
        <p:nvSpPr>
          <p:cNvPr id="105" name="Google Shape;105;g125723e18a5_6_0"/>
          <p:cNvSpPr txBox="1"/>
          <p:nvPr/>
        </p:nvSpPr>
        <p:spPr>
          <a:xfrm>
            <a:off x="2893550" y="1560500"/>
            <a:ext cx="21999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Gateway BT 연결 상태 표시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" name="Google Shape;106;g125723e18a5_6_0"/>
          <p:cNvSpPr txBox="1"/>
          <p:nvPr/>
        </p:nvSpPr>
        <p:spPr>
          <a:xfrm>
            <a:off x="2893550" y="1967150"/>
            <a:ext cx="21999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Gateway BT 연결 버튼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" name="Google Shape;107;g125723e18a5_6_0"/>
          <p:cNvSpPr txBox="1"/>
          <p:nvPr/>
        </p:nvSpPr>
        <p:spPr>
          <a:xfrm>
            <a:off x="2876075" y="4595950"/>
            <a:ext cx="21999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Room 추가 버튼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" name="Google Shape;108;g125723e18a5_6_0"/>
          <p:cNvSpPr txBox="1"/>
          <p:nvPr/>
        </p:nvSpPr>
        <p:spPr>
          <a:xfrm>
            <a:off x="2893550" y="2373800"/>
            <a:ext cx="21999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입력 데이터 전송 버튼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" name="Google Shape;109;g125723e18a5_6_0"/>
          <p:cNvSpPr txBox="1"/>
          <p:nvPr/>
        </p:nvSpPr>
        <p:spPr>
          <a:xfrm>
            <a:off x="495300" y="5607300"/>
            <a:ext cx="21999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페이지(Room List)</a:t>
            </a:r>
            <a:endParaRPr sz="13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" name="Google Shape;110;g125723e18a5_6_0"/>
          <p:cNvSpPr txBox="1"/>
          <p:nvPr/>
        </p:nvSpPr>
        <p:spPr>
          <a:xfrm>
            <a:off x="2876075" y="3965600"/>
            <a:ext cx="21999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Room 삭제 버튼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" name="Google Shape;111;g125723e18a5_6_0"/>
          <p:cNvSpPr txBox="1"/>
          <p:nvPr/>
        </p:nvSpPr>
        <p:spPr>
          <a:xfrm>
            <a:off x="4770050" y="5607300"/>
            <a:ext cx="30495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Room 정보 페이지(Device List)</a:t>
            </a:r>
            <a:endParaRPr sz="13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" name="Google Shape;112;g125723e18a5_6_0"/>
          <p:cNvSpPr txBox="1"/>
          <p:nvPr/>
        </p:nvSpPr>
        <p:spPr>
          <a:xfrm>
            <a:off x="7612900" y="4345650"/>
            <a:ext cx="24963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Room 정보 저장 버튼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3" name="Google Shape;113;g125723e18a5_6_0"/>
          <p:cNvSpPr txBox="1"/>
          <p:nvPr/>
        </p:nvSpPr>
        <p:spPr>
          <a:xfrm>
            <a:off x="2893550" y="3243250"/>
            <a:ext cx="21999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Room 리스트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g125723e18a5_6_0"/>
          <p:cNvSpPr txBox="1"/>
          <p:nvPr/>
        </p:nvSpPr>
        <p:spPr>
          <a:xfrm>
            <a:off x="7596850" y="4976475"/>
            <a:ext cx="21999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Room 정보 초기화 버튼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5" name="Google Shape;115;g125723e18a5_6_0"/>
          <p:cNvCxnSpPr>
            <a:stCxn id="113" idx="1"/>
          </p:cNvCxnSpPr>
          <p:nvPr/>
        </p:nvCxnSpPr>
        <p:spPr>
          <a:xfrm rot="10800000">
            <a:off x="2710550" y="3368800"/>
            <a:ext cx="183000" cy="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116" name="Google Shape;116;g125723e18a5_6_0"/>
          <p:cNvSpPr txBox="1"/>
          <p:nvPr/>
        </p:nvSpPr>
        <p:spPr>
          <a:xfrm>
            <a:off x="7596850" y="3345575"/>
            <a:ext cx="18684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Device List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g125723e18a5_6_0"/>
          <p:cNvSpPr txBox="1"/>
          <p:nvPr/>
        </p:nvSpPr>
        <p:spPr>
          <a:xfrm>
            <a:off x="7596850" y="2883975"/>
            <a:ext cx="18684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장치 uid 입력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g125723e18a5_6_0"/>
          <p:cNvSpPr txBox="1"/>
          <p:nvPr/>
        </p:nvSpPr>
        <p:spPr>
          <a:xfrm>
            <a:off x="7569200" y="1894650"/>
            <a:ext cx="18684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장치 종류 입력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" name="Google Shape;119;g125723e18a5_6_0"/>
          <p:cNvSpPr txBox="1"/>
          <p:nvPr/>
        </p:nvSpPr>
        <p:spPr>
          <a:xfrm>
            <a:off x="7596850" y="2540900"/>
            <a:ext cx="18684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Device Name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" name="Google Shape;120;g125723e18a5_6_0"/>
          <p:cNvSpPr txBox="1"/>
          <p:nvPr/>
        </p:nvSpPr>
        <p:spPr>
          <a:xfrm>
            <a:off x="2893550" y="2818000"/>
            <a:ext cx="23352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Gateway 설정 불러오기 버튼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1" name="Google Shape;121;g125723e18a5_6_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95300" y="1473541"/>
            <a:ext cx="2199899" cy="39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25723e18a5_6_0"/>
          <p:cNvSpPr/>
          <p:nvPr/>
        </p:nvSpPr>
        <p:spPr>
          <a:xfrm>
            <a:off x="495300" y="2159600"/>
            <a:ext cx="2199900" cy="265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g125723e18a5_6_0"/>
          <p:cNvCxnSpPr>
            <a:stCxn id="105" idx="1"/>
          </p:cNvCxnSpPr>
          <p:nvPr/>
        </p:nvCxnSpPr>
        <p:spPr>
          <a:xfrm flipH="1">
            <a:off x="2638250" y="1752950"/>
            <a:ext cx="2553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24" name="Google Shape;124;g125723e18a5_6_0"/>
          <p:cNvCxnSpPr>
            <a:stCxn id="106" idx="1"/>
          </p:cNvCxnSpPr>
          <p:nvPr/>
        </p:nvCxnSpPr>
        <p:spPr>
          <a:xfrm rot="10800000">
            <a:off x="2562050" y="2011100"/>
            <a:ext cx="331500" cy="1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25" name="Google Shape;125;g125723e18a5_6_0"/>
          <p:cNvCxnSpPr>
            <a:stCxn id="108" idx="1"/>
          </p:cNvCxnSpPr>
          <p:nvPr/>
        </p:nvCxnSpPr>
        <p:spPr>
          <a:xfrm rot="10800000">
            <a:off x="1843850" y="2069750"/>
            <a:ext cx="1049700" cy="49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26" name="Google Shape;126;g125723e18a5_6_0"/>
          <p:cNvCxnSpPr>
            <a:stCxn id="120" idx="1"/>
          </p:cNvCxnSpPr>
          <p:nvPr/>
        </p:nvCxnSpPr>
        <p:spPr>
          <a:xfrm rot="10800000">
            <a:off x="1151450" y="2084350"/>
            <a:ext cx="1742100" cy="92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127" name="Google Shape;127;g125723e18a5_6_0"/>
          <p:cNvSpPr txBox="1"/>
          <p:nvPr/>
        </p:nvSpPr>
        <p:spPr>
          <a:xfrm>
            <a:off x="2876075" y="5226300"/>
            <a:ext cx="2199900" cy="38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Data 삭제 버튼</a:t>
            </a: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28" name="Google Shape;128;g125723e18a5_6_0"/>
          <p:cNvCxnSpPr>
            <a:stCxn id="127" idx="1"/>
          </p:cNvCxnSpPr>
          <p:nvPr/>
        </p:nvCxnSpPr>
        <p:spPr>
          <a:xfrm rot="10800000">
            <a:off x="1763675" y="5283750"/>
            <a:ext cx="1112400" cy="1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29" name="Google Shape;129;g125723e18a5_6_0"/>
          <p:cNvCxnSpPr>
            <a:stCxn id="110" idx="1"/>
          </p:cNvCxnSpPr>
          <p:nvPr/>
        </p:nvCxnSpPr>
        <p:spPr>
          <a:xfrm flipH="1">
            <a:off x="2050175" y="4158050"/>
            <a:ext cx="825900" cy="84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30" name="Google Shape;130;g125723e18a5_6_0"/>
          <p:cNvCxnSpPr>
            <a:stCxn id="107" idx="1"/>
          </p:cNvCxnSpPr>
          <p:nvPr/>
        </p:nvCxnSpPr>
        <p:spPr>
          <a:xfrm flipH="1">
            <a:off x="2523875" y="4788400"/>
            <a:ext cx="352200" cy="2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pic>
        <p:nvPicPr>
          <p:cNvPr id="131" name="Google Shape;131;g125723e18a5_6_0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5207138" y="1473525"/>
            <a:ext cx="2199899" cy="3910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g125723e18a5_6_0"/>
          <p:cNvCxnSpPr>
            <a:stCxn id="112" idx="1"/>
          </p:cNvCxnSpPr>
          <p:nvPr/>
        </p:nvCxnSpPr>
        <p:spPr>
          <a:xfrm flipH="1">
            <a:off x="5801200" y="4538100"/>
            <a:ext cx="1811700" cy="55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33" name="Google Shape;133;g125723e18a5_6_0"/>
          <p:cNvCxnSpPr>
            <a:stCxn id="114" idx="1"/>
          </p:cNvCxnSpPr>
          <p:nvPr/>
        </p:nvCxnSpPr>
        <p:spPr>
          <a:xfrm flipH="1">
            <a:off x="7244350" y="5168925"/>
            <a:ext cx="3525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134" name="Google Shape;134;g125723e18a5_6_0"/>
          <p:cNvSpPr/>
          <p:nvPr/>
        </p:nvSpPr>
        <p:spPr>
          <a:xfrm>
            <a:off x="5207175" y="1904025"/>
            <a:ext cx="2199900" cy="3098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g125723e18a5_6_0"/>
          <p:cNvCxnSpPr>
            <a:stCxn id="116" idx="1"/>
            <a:endCxn id="134" idx="3"/>
          </p:cNvCxnSpPr>
          <p:nvPr/>
        </p:nvCxnSpPr>
        <p:spPr>
          <a:xfrm rot="10800000">
            <a:off x="7406950" y="3453125"/>
            <a:ext cx="189900" cy="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136" name="Google Shape;136;g125723e18a5_6_0"/>
          <p:cNvSpPr/>
          <p:nvPr/>
        </p:nvSpPr>
        <p:spPr>
          <a:xfrm>
            <a:off x="6459700" y="2948400"/>
            <a:ext cx="670500" cy="261900"/>
          </a:xfrm>
          <a:prstGeom prst="rect">
            <a:avLst/>
          </a:prstGeom>
          <a:noFill/>
          <a:ln w="9525" cap="flat" cmpd="sng">
            <a:solidFill>
              <a:srgbClr val="e5e93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g125723e18a5_6_0"/>
          <p:cNvCxnSpPr>
            <a:endCxn id="136" idx="3"/>
          </p:cNvCxnSpPr>
          <p:nvPr/>
        </p:nvCxnSpPr>
        <p:spPr>
          <a:xfrm rot="10800000">
            <a:off x="7130200" y="3079350"/>
            <a:ext cx="578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138" name="Google Shape;138;g125723e18a5_6_0"/>
          <p:cNvSpPr/>
          <p:nvPr/>
        </p:nvSpPr>
        <p:spPr>
          <a:xfrm>
            <a:off x="5543200" y="1904025"/>
            <a:ext cx="793800" cy="261900"/>
          </a:xfrm>
          <a:prstGeom prst="rect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g125723e18a5_6_0"/>
          <p:cNvCxnSpPr>
            <a:stCxn id="118" idx="1"/>
            <a:endCxn id="138" idx="3"/>
          </p:cNvCxnSpPr>
          <p:nvPr/>
        </p:nvCxnSpPr>
        <p:spPr>
          <a:xfrm rot="10800000">
            <a:off x="6337100" y="2034900"/>
            <a:ext cx="1232100" cy="5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140" name="Google Shape;140;g125723e18a5_6_0"/>
          <p:cNvSpPr/>
          <p:nvPr/>
        </p:nvSpPr>
        <p:spPr>
          <a:xfrm>
            <a:off x="5200600" y="2602400"/>
            <a:ext cx="342600" cy="2619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g125723e18a5_6_0"/>
          <p:cNvCxnSpPr>
            <a:endCxn id="140" idx="3"/>
          </p:cNvCxnSpPr>
          <p:nvPr/>
        </p:nvCxnSpPr>
        <p:spPr>
          <a:xfrm rot="10800000">
            <a:off x="5543200" y="2733350"/>
            <a:ext cx="20697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>
            <a:spLocks noGrp="1"/>
          </p:cNvSpPr>
          <p:nvPr>
            <p:ph type="title" idx="0"/>
          </p:nvPr>
        </p:nvSpPr>
        <p:spPr>
          <a:xfrm>
            <a:off x="366878" y="248965"/>
            <a:ext cx="7218300" cy="51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앱 사용 설명서 / BlueTooth Device 등록 </a:t>
            </a:r>
            <a:endParaRPr/>
          </a:p>
        </p:txBody>
      </p:sp>
      <p:sp>
        <p:nvSpPr>
          <p:cNvPr id="148" name="Google Shape;148;p3"/>
          <p:cNvSpPr txBox="1">
            <a:spLocks noGrp="1"/>
          </p:cNvSpPr>
          <p:nvPr>
            <p:ph type="body" idx="1"/>
          </p:nvPr>
        </p:nvSpPr>
        <p:spPr>
          <a:xfrm>
            <a:off x="495300" y="5096626"/>
            <a:ext cx="8973300" cy="1463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1. 그림1) 상단바를 내려 블루투스 검색 페이지 진입</a:t>
            </a:r>
            <a:endParaRPr lang="en-US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2. 그림2) 진입 시 자동 디바이스 스캔</a:t>
            </a:r>
            <a:endParaRPr lang="en-US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3. 그림2) 게이트웨이와 블루투스 페어링(목록에서 게이트웨이 선택)</a:t>
            </a:r>
            <a:endParaRPr lang="en-US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4. 그림3) 등록된 디바이스 리스트에 게이트웨이 확인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9" name="Google Shape;149;p3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95300" y="1154575"/>
            <a:ext cx="2174429" cy="386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3"/>
          <p:cNvCxnSpPr>
            <a:stCxn id="151" idx="1"/>
          </p:cNvCxnSpPr>
          <p:nvPr/>
        </p:nvCxnSpPr>
        <p:spPr>
          <a:xfrm flipH="1">
            <a:off x="1461913" y="1541825"/>
            <a:ext cx="13767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151" name="Google Shape;151;p3"/>
          <p:cNvSpPr txBox="1"/>
          <p:nvPr/>
        </p:nvSpPr>
        <p:spPr>
          <a:xfrm>
            <a:off x="2838613" y="1341725"/>
            <a:ext cx="10701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click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6150425" y="3962350"/>
            <a:ext cx="9393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1428263" y="950700"/>
            <a:ext cx="487200" cy="1161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그림 1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4713938" y="950700"/>
            <a:ext cx="487200" cy="1161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그림 2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8073663" y="950700"/>
            <a:ext cx="487200" cy="1161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그림 3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3894737" y="1148888"/>
            <a:ext cx="2174425" cy="3865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3"/>
          <p:cNvCxnSpPr/>
          <p:nvPr/>
        </p:nvCxnSpPr>
        <p:spPr>
          <a:xfrm rot="10800000">
            <a:off x="5352425" y="4159300"/>
            <a:ext cx="7980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pic>
        <p:nvPicPr>
          <p:cNvPr id="158" name="Google Shape;158;p3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7229949" y="1148688"/>
            <a:ext cx="2174650" cy="386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>
            <p:ph idx="1" type="body"/>
          </p:nvPr>
        </p:nvSpPr>
        <p:spPr>
          <a:xfrm>
            <a:off x="466350" y="5105400"/>
            <a:ext cx="89733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6. 그림4) 화면에 보이는 connect 버튼 click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7. connect 버튼을 누르면 사전 페어링된 디바이스 목록[그림 5] 확인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8. 원하는 디바이스 터치 시 앱과 디바이스 연결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9. 디바이스 선택 시, 다시 메인 화면으로 돌아가고 연결이 성공하면 초록불[그림6] 확인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" name="Google Shape;165;p4"/>
          <p:cNvSpPr txBox="1"/>
          <p:nvPr>
            <p:ph type="title"/>
          </p:nvPr>
        </p:nvSpPr>
        <p:spPr>
          <a:xfrm>
            <a:off x="366878" y="248965"/>
            <a:ext cx="72183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 실행 &amp; BlueTooth Device 연결</a:t>
            </a:r>
            <a:endParaRPr/>
          </a:p>
        </p:txBody>
      </p:sp>
      <p:sp>
        <p:nvSpPr>
          <p:cNvPr id="166" name="Google Shape;166;p4"/>
          <p:cNvSpPr/>
          <p:nvPr/>
        </p:nvSpPr>
        <p:spPr>
          <a:xfrm>
            <a:off x="1351638" y="957950"/>
            <a:ext cx="487200" cy="116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그림 4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4843638" y="957950"/>
            <a:ext cx="487200" cy="116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그림 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8104638" y="957950"/>
            <a:ext cx="487200" cy="116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그림 6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524" y="1152438"/>
            <a:ext cx="2179451" cy="387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7899" y="1152450"/>
            <a:ext cx="2240701" cy="3983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7525" y="1152438"/>
            <a:ext cx="2179451" cy="387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366878" y="248965"/>
            <a:ext cx="72183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Room 추가</a:t>
            </a:r>
            <a:endParaRPr/>
          </a:p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495300" y="5032176"/>
            <a:ext cx="8973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400"/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10. 그림7) 하단에 있는 + 버튼으로 room을 추가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11. 원하는 room을 터치해 room으로 진입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12. </a:t>
            </a:r>
            <a:r>
              <a:rPr lang="en-US" sz="1600">
                <a:solidFill>
                  <a:schemeClr val="dk1"/>
                </a:solidFill>
                <a:highlight>
                  <a:srgbClr val="F7F8F9"/>
                </a:highlight>
                <a:latin typeface="Nanum Gothic"/>
                <a:ea typeface="Nanum Gothic"/>
                <a:cs typeface="Nanum Gothic"/>
                <a:sym typeface="Nanum Gothic"/>
              </a:rPr>
              <a:t>▼ </a:t>
            </a: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(장치 종류)와 입력칸(장치 uid)을 클릭하면 원하는 값을 입력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1300600" y="950675"/>
            <a:ext cx="487200" cy="116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그림 7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4709388" y="950675"/>
            <a:ext cx="487200" cy="116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그림 8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8118188" y="950675"/>
            <a:ext cx="487200" cy="116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그림 9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037" y="1154588"/>
            <a:ext cx="2097825" cy="372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287" y="1154575"/>
            <a:ext cx="2097825" cy="372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2887" y="1154588"/>
            <a:ext cx="2097825" cy="372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type="title"/>
          </p:nvPr>
        </p:nvSpPr>
        <p:spPr>
          <a:xfrm>
            <a:off x="366878" y="248965"/>
            <a:ext cx="72183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Device 값 입력 2</a:t>
            </a:r>
            <a:endParaRPr/>
          </a:p>
        </p:txBody>
      </p:sp>
      <p:sp>
        <p:nvSpPr>
          <p:cNvPr id="191" name="Google Shape;191;p6"/>
          <p:cNvSpPr txBox="1"/>
          <p:nvPr>
            <p:ph idx="1" type="body"/>
          </p:nvPr>
        </p:nvSpPr>
        <p:spPr>
          <a:xfrm>
            <a:off x="495300" y="5007907"/>
            <a:ext cx="89733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13. Room 정보 입력 완료 시, 뒤로가기 버튼 또는 save 버튼을 눌러 저장 후 메인페이지 이동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14. 다시 메인화면에서 save버튼을 누르면 GateWay로 값을 전송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2163450" y="957925"/>
            <a:ext cx="487200" cy="116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그림 10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7279625" y="957925"/>
            <a:ext cx="487200" cy="116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그림 11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3636450" y="4531500"/>
            <a:ext cx="6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5373550" y="1454475"/>
            <a:ext cx="5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149" y="1176213"/>
            <a:ext cx="2097825" cy="37294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6"/>
          <p:cNvCxnSpPr>
            <a:stCxn id="194" idx="1"/>
          </p:cNvCxnSpPr>
          <p:nvPr/>
        </p:nvCxnSpPr>
        <p:spPr>
          <a:xfrm flipH="1">
            <a:off x="2317650" y="4731600"/>
            <a:ext cx="13188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8" name="Google Shape;1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4313" y="1176228"/>
            <a:ext cx="2097825" cy="37294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6"/>
          <p:cNvCxnSpPr/>
          <p:nvPr/>
        </p:nvCxnSpPr>
        <p:spPr>
          <a:xfrm>
            <a:off x="5903350" y="1654575"/>
            <a:ext cx="14370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>
            <a:spLocks noGrp="1"/>
          </p:cNvSpPr>
          <p:nvPr>
            <p:ph type="title" idx="0"/>
          </p:nvPr>
        </p:nvSpPr>
        <p:spPr>
          <a:xfrm>
            <a:off x="366878" y="248965"/>
            <a:ext cx="7218334" cy="5123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5" name="Google Shape;205;p10"/>
          <p:cNvSpPr txBox="1">
            <a:spLocks noGrp="1"/>
          </p:cNvSpPr>
          <p:nvPr>
            <p:ph type="body" idx="1"/>
          </p:nvPr>
        </p:nvSpPr>
        <p:spPr>
          <a:xfrm>
            <a:off x="495300" y="1154585"/>
            <a:ext cx="8973300" cy="5201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06" name="Google Shape;206;p10"/>
          <p:cNvPicPr/>
          <p:nvPr/>
        </p:nvPicPr>
        <p:blipFill rotWithShape="1">
          <a:blip r:embed="rId3">
            <a:alphaModFix/>
          </a:blip>
          <a:srcRect t="15930"/>
          <a:stretch>
            <a:fillRect/>
          </a:stretch>
        </p:blipFill>
        <p:spPr>
          <a:xfrm>
            <a:off x="-58057" y="-114300"/>
            <a:ext cx="10014857" cy="698681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 txBox="1"/>
          <p:nvPr/>
        </p:nvSpPr>
        <p:spPr>
          <a:xfrm>
            <a:off x="2235229" y="2830285"/>
            <a:ext cx="7218334" cy="105157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5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"/>
          <p:cNvSpPr txBox="1"/>
          <p:nvPr/>
        </p:nvSpPr>
        <p:spPr>
          <a:xfrm>
            <a:off x="1260348" y="6415503"/>
            <a:ext cx="1420898" cy="28060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endParaRPr lang="en-US"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4154972" y="6462505"/>
            <a:ext cx="4963627" cy="25917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endParaRPr lang="en-US"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10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600454" y="473963"/>
            <a:ext cx="1847092" cy="34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 thruBlk="1"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255</ep:Words>
  <ep:PresentationFormat/>
  <ep:Paragraphs>75</ep:Paragraphs>
  <ep:Slides>8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Office 테마</vt:lpstr>
      <vt:lpstr>슬라이드 1</vt:lpstr>
      <vt:lpstr>앱 구성도</vt:lpstr>
      <vt:lpstr>앱 기능설명</vt:lpstr>
      <vt:lpstr>앱 사용 설명서 / BlueTooth Device 등록</vt:lpstr>
      <vt:lpstr>app 실행 &amp; BlueTooth Device 연결</vt:lpstr>
      <vt:lpstr>Room 추가</vt:lpstr>
      <vt:lpstr>Device 값 입력 2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hhy09</cp:lastModifiedBy>
  <dcterms:modified xsi:type="dcterms:W3CDTF">2022-06-29T16:56:31.186</dcterms:modified>
  <cp:revision>2</cp:revision>
  <cp:version/>
</cp:coreProperties>
</file>